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9F7FFEA-CCE6-4A9B-BA56-7A9877FAB1AB}" type="datetimeFigureOut">
              <a:rPr lang="en-US" smtClean="0"/>
              <a:pPr/>
              <a:t>1/13/2021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06AE68A-DC59-44D7-B3DA-31E2D59FED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F7FFEA-CCE6-4A9B-BA56-7A9877FAB1AB}" type="datetimeFigureOut">
              <a:rPr lang="en-US" smtClean="0"/>
              <a:pPr/>
              <a:t>1/13/2021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6AE68A-DC59-44D7-B3DA-31E2D59FED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F7FFEA-CCE6-4A9B-BA56-7A9877FAB1AB}" type="datetimeFigureOut">
              <a:rPr lang="en-US" smtClean="0"/>
              <a:pPr/>
              <a:t>1/13/2021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6AE68A-DC59-44D7-B3DA-31E2D59FED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F7FFEA-CCE6-4A9B-BA56-7A9877FAB1AB}" type="datetimeFigureOut">
              <a:rPr lang="en-US" smtClean="0"/>
              <a:pPr/>
              <a:t>1/13/2021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6AE68A-DC59-44D7-B3DA-31E2D59FEDA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9F7FFEA-CCE6-4A9B-BA56-7A9877FAB1AB}" type="datetimeFigureOut">
              <a:rPr lang="en-US" smtClean="0"/>
              <a:pPr/>
              <a:t>1/13/2021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6AE68A-DC59-44D7-B3DA-31E2D59FEDA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F7FFEA-CCE6-4A9B-BA56-7A9877FAB1AB}" type="datetimeFigureOut">
              <a:rPr lang="en-US" smtClean="0"/>
              <a:pPr/>
              <a:t>1/13/2021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6AE68A-DC59-44D7-B3DA-31E2D59FEDA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F7FFEA-CCE6-4A9B-BA56-7A9877FAB1AB}" type="datetimeFigureOut">
              <a:rPr lang="en-US" smtClean="0"/>
              <a:pPr/>
              <a:t>1/13/2021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06AE68A-DC59-44D7-B3DA-31E2D59FEDA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9F7FFEA-CCE6-4A9B-BA56-7A9877FAB1AB}" type="datetimeFigureOut">
              <a:rPr lang="en-US" smtClean="0"/>
              <a:pPr/>
              <a:t>1/13/2021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06AE68A-DC59-44D7-B3DA-31E2D59FEDA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9F7FFEA-CCE6-4A9B-BA56-7A9877FAB1AB}" type="datetimeFigureOut">
              <a:rPr lang="en-US" smtClean="0"/>
              <a:pPr/>
              <a:t>1/13/2021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06AE68A-DC59-44D7-B3DA-31E2D59FED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9F7FFEA-CCE6-4A9B-BA56-7A9877FAB1AB}" type="datetimeFigureOut">
              <a:rPr lang="en-US" smtClean="0"/>
              <a:pPr/>
              <a:t>1/13/2021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6AE68A-DC59-44D7-B3DA-31E2D59FEDA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9F7FFEA-CCE6-4A9B-BA56-7A9877FAB1AB}" type="datetimeFigureOut">
              <a:rPr lang="en-US" smtClean="0"/>
              <a:pPr/>
              <a:t>1/13/2021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06AE68A-DC59-44D7-B3DA-31E2D59FEDA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9F7FFEA-CCE6-4A9B-BA56-7A9877FAB1AB}" type="datetimeFigureOut">
              <a:rPr lang="en-US" smtClean="0"/>
              <a:pPr/>
              <a:t>1/13/2021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06AE68A-DC59-44D7-B3DA-31E2D59FED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n-MN" dirty="0" smtClean="0"/>
              <a:t>Халдваргүйтгэлийн арга </a:t>
            </a:r>
            <a:endParaRPr lang="en-US" dirty="0"/>
          </a:p>
        </p:txBody>
      </p:sp>
    </p:spTree>
    <p:extLst>
      <p:ext uri="{BB962C8B-B14F-4D97-AF65-F5344CB8AC3E}">
        <p14:creationId xmlns:p14="http://schemas.microsoft.com/office/powerpoint/2010/main" xmlns="" val="301827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mn-MN" dirty="0" smtClean="0"/>
              <a:t>Буцалгах арга: халуун усыг халдваргүйтгэлд өргөн хэрэглэнэ. Усны температур нэмэгдэх тусам нянгийн үхэх хугацаа богиносдог. 100 хэмд нянгийн бүх ургал хэлбэр хэдэн сек-ээс 1-2 минутанд бүрэн устдаг. </a:t>
            </a:r>
          </a:p>
          <a:p>
            <a:r>
              <a:rPr lang="mn-MN" dirty="0" smtClean="0"/>
              <a:t>Эмнэлгийн практикт усыг буцалгаж халдваргүйтгэл хийдэг тохиолдол бий. Ялангуяа цагаан хэрэглэл, хоол ундны савыг материалаас нь шалтгаалж 30-60-90минут буцалгаж халдваргүйтгэдэг. </a:t>
            </a:r>
            <a:endParaRPr lang="en-US" dirty="0"/>
          </a:p>
        </p:txBody>
      </p:sp>
    </p:spTree>
    <p:extLst>
      <p:ext uri="{BB962C8B-B14F-4D97-AF65-F5344CB8AC3E}">
        <p14:creationId xmlns:p14="http://schemas.microsoft.com/office/powerpoint/2010/main" xmlns="" val="3132141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mn-MN" dirty="0" smtClean="0"/>
              <a:t>Хуурай халуун агаар ашиглах: харьцангуй чийг нь 20%-иас ихгүй байгаа хуурай агаарыг хэлнэ. Агаарыг халаах тусам харьцангуй чийг багасдаг. 140 хэмээс дээш хэмд агаарыг халааж 1,5 цагаас дээш хугацаанд халдваргүйтгэл хийдэг.  Уг аргаар халдваргүйтгэл хийхэд тусгай шүүгээг ашиглах бөгөөд ихэвчлэн шил сав, төмөр материалыг халдваргүйжүүлнэ. Тос, даавуу, цаасан материалыг халдваргүйжүүлэхэд ашиглахгүй. /хуурай халууны шүүгээ/</a:t>
            </a:r>
          </a:p>
          <a:p>
            <a:r>
              <a:rPr lang="mn-MN" dirty="0" smtClean="0"/>
              <a:t>Халдваргүйтгэх нөлөөг нэмэгдүүлэх үүднээс химийн бодис ууршуулах процессийг ашиглан хослуулан ашигладаг. Жишээ: хлор, формалин гэх мэт /дезкамер/</a:t>
            </a:r>
            <a:endParaRPr lang="en-US" dirty="0"/>
          </a:p>
        </p:txBody>
      </p:sp>
    </p:spTree>
    <p:extLst>
      <p:ext uri="{BB962C8B-B14F-4D97-AF65-F5344CB8AC3E}">
        <p14:creationId xmlns:p14="http://schemas.microsoft.com/office/powerpoint/2010/main" xmlns="" val="3068251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mn-MN" dirty="0" smtClean="0"/>
              <a:t>Чийгтэй халуун агаар: энэ нь бичил биетэн устгах чадвараараа халуун хуурай агаараас давуу. Учир нь эд зүйлсийг түргэн халааж, гүнд нь орж чаддаг. Практикт харьцангуй чийг нь 80%-аас багагүй байхаар чийгтэй халуун агаар үүсгэгч гол төхөөрөмж автоклав, дезкамер. </a:t>
            </a:r>
          </a:p>
          <a:p>
            <a:r>
              <a:rPr lang="mn-MN" dirty="0" smtClean="0"/>
              <a:t>Эмнэлгүүдэд өргөн ашиглагддаг. </a:t>
            </a:r>
            <a:endParaRPr lang="en-US" dirty="0"/>
          </a:p>
        </p:txBody>
      </p:sp>
    </p:spTree>
    <p:extLst>
      <p:ext uri="{BB962C8B-B14F-4D97-AF65-F5344CB8AC3E}">
        <p14:creationId xmlns:p14="http://schemas.microsoft.com/office/powerpoint/2010/main" xmlns="" val="615719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mn-MN" dirty="0" smtClean="0"/>
              <a:t>Хор хөнөөл бага. </a:t>
            </a:r>
          </a:p>
          <a:p>
            <a:r>
              <a:rPr lang="mn-MN" dirty="0" smtClean="0"/>
              <a:t>Шүүх</a:t>
            </a:r>
          </a:p>
          <a:p>
            <a:r>
              <a:rPr lang="mn-MN" dirty="0" smtClean="0"/>
              <a:t>Даршлах</a:t>
            </a:r>
          </a:p>
          <a:p>
            <a:r>
              <a:rPr lang="mn-MN" dirty="0" smtClean="0"/>
              <a:t>Бактерифагийн аргууд ордог. </a:t>
            </a:r>
            <a:endParaRPr lang="en-US" dirty="0"/>
          </a:p>
        </p:txBody>
      </p:sp>
      <p:sp>
        <p:nvSpPr>
          <p:cNvPr id="2" name="Title 1"/>
          <p:cNvSpPr>
            <a:spLocks noGrp="1"/>
          </p:cNvSpPr>
          <p:nvPr>
            <p:ph type="title"/>
          </p:nvPr>
        </p:nvSpPr>
        <p:spPr/>
        <p:txBody>
          <a:bodyPr/>
          <a:lstStyle/>
          <a:p>
            <a:r>
              <a:rPr lang="mn-MN" dirty="0" smtClean="0"/>
              <a:t>Биологийн арга</a:t>
            </a:r>
            <a:endParaRPr lang="en-US" dirty="0"/>
          </a:p>
        </p:txBody>
      </p:sp>
    </p:spTree>
    <p:extLst>
      <p:ext uri="{BB962C8B-B14F-4D97-AF65-F5344CB8AC3E}">
        <p14:creationId xmlns:p14="http://schemas.microsoft.com/office/powerpoint/2010/main" xmlns="" val="1789459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mn-MN" dirty="0" smtClean="0"/>
              <a:t>Шүүх: биологийн өнгөрийг шүүлтүүрдээр үүсгэх замаар ус халдваргүйтгэдэг. Энэ нь механик шүүх болон  химийн хлоржуулах аргуудтай хосолж бичил биетнийг устгадаг. </a:t>
            </a:r>
          </a:p>
          <a:p>
            <a:r>
              <a:rPr lang="mn-MN" dirty="0" smtClean="0"/>
              <a:t>Даршлах: хүн малын өтгөнийг халдваргүйтгэхэд ашигладаг. Ялгадсыг даршлахад биологийн халуун үүсгэж ялзралын процесс явагдахад өвчин үүсгэгчид үхнэ. Ингэж даршлан халдваргүй болсон ялзмагийг газар тариаланд бордоо болгон ашигладаг. </a:t>
            </a:r>
          </a:p>
          <a:p>
            <a:r>
              <a:rPr lang="mn-MN" dirty="0" smtClean="0"/>
              <a:t>Бактерифаг: халдваргүйтгэл төдийгүй эмчилгээ, урьдчилан сэргийлэх арга хэмжээнд хэрэглэдэг. Шингэн фагийг халдваргүйтгэлд хэрэглэдэг.  </a:t>
            </a:r>
            <a:endParaRPr lang="en-US" dirty="0"/>
          </a:p>
        </p:txBody>
      </p:sp>
    </p:spTree>
    <p:extLst>
      <p:ext uri="{BB962C8B-B14F-4D97-AF65-F5344CB8AC3E}">
        <p14:creationId xmlns:p14="http://schemas.microsoft.com/office/powerpoint/2010/main" xmlns="" val="1342230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mn-MN" dirty="0" smtClean="0"/>
              <a:t>Химийн бодисын үйлчилгээг ашиглан эмгэг төрүүлэгчийг устгах, тоог нь цөөрүүлэх, үржлийг нь саатуулах, идэвхигүй болгох замаар халдварын эрсдэлийг бууруулах арга юм. </a:t>
            </a:r>
            <a:endParaRPr lang="en-US" dirty="0"/>
          </a:p>
        </p:txBody>
      </p:sp>
      <p:sp>
        <p:nvSpPr>
          <p:cNvPr id="2" name="Title 1"/>
          <p:cNvSpPr>
            <a:spLocks noGrp="1"/>
          </p:cNvSpPr>
          <p:nvPr>
            <p:ph type="title"/>
          </p:nvPr>
        </p:nvSpPr>
        <p:spPr/>
        <p:txBody>
          <a:bodyPr/>
          <a:lstStyle/>
          <a:p>
            <a:r>
              <a:rPr lang="mn-MN" dirty="0" smtClean="0"/>
              <a:t>Химийн арга</a:t>
            </a:r>
            <a:endParaRPr lang="en-US" dirty="0"/>
          </a:p>
        </p:txBody>
      </p:sp>
    </p:spTree>
    <p:extLst>
      <p:ext uri="{BB962C8B-B14F-4D97-AF65-F5344CB8AC3E}">
        <p14:creationId xmlns:p14="http://schemas.microsoft.com/office/powerpoint/2010/main" xmlns="" val="3215295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mn-MN" dirty="0" smtClean="0"/>
              <a:t>Халдваргүйжүүлэх бодис нь нэг талаар халдваргүйтгэх нөлөө үзүүлдэг ч нөгөө талаар материалын чанар эдэлгээнд, хүний биед гаж нөлөө үзүүлдэг тул тодорхой шаардлага тавьж хэрэглээний асуудлыг шийддэг. </a:t>
            </a:r>
            <a:endParaRPr lang="en-US" dirty="0"/>
          </a:p>
        </p:txBody>
      </p:sp>
    </p:spTree>
    <p:extLst>
      <p:ext uri="{BB962C8B-B14F-4D97-AF65-F5344CB8AC3E}">
        <p14:creationId xmlns:p14="http://schemas.microsoft.com/office/powerpoint/2010/main" xmlns="" val="2500852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mn-MN" dirty="0" smtClean="0"/>
              <a:t>Халдваргүйтгэлд хэрэглэх химийн бодис нь хүн, амьтан ургамалд хөнөөлгүй, экологийн тэнцвэрт байдалд нөлөөлөхгүй байх</a:t>
            </a:r>
          </a:p>
          <a:p>
            <a:r>
              <a:rPr lang="mn-MN" dirty="0" smtClean="0"/>
              <a:t>Эд зүйлсийн өнгө, чанарыг өөрчилж муутгахгүй, тэсрэх, дэлбэрэх нөлөөгүй, галын аюулгүй байх</a:t>
            </a:r>
          </a:p>
          <a:p>
            <a:r>
              <a:rPr lang="mn-MN" dirty="0" smtClean="0"/>
              <a:t>Хадгалах тээвэрлэхэд чанараа амархан алдахгүй байх</a:t>
            </a:r>
          </a:p>
          <a:p>
            <a:r>
              <a:rPr lang="mn-MN" dirty="0" smtClean="0"/>
              <a:t>Үнэ хямдтай, үйлчлэх чадвар сайтай байх</a:t>
            </a:r>
          </a:p>
          <a:p>
            <a:r>
              <a:rPr lang="mn-MN" dirty="0" smtClean="0"/>
              <a:t>Хэрэглэх заавар, аргачлал тодорхой байх</a:t>
            </a:r>
          </a:p>
          <a:p>
            <a:r>
              <a:rPr lang="mn-MN" dirty="0" smtClean="0"/>
              <a:t>Ямарч нөхцөлд хэрэглэхэд боломжтой, хэрэглэхэд хялбар байх</a:t>
            </a:r>
          </a:p>
          <a:p>
            <a:r>
              <a:rPr lang="mn-MN" dirty="0" smtClean="0"/>
              <a:t>Халдваргүйтгэх үндсэн нөлөөгөө үзүүлж, эмгэг төрөгчдийг  устгаж өсөлт үржлийг нь саатуулж зогсоох үйлчилгээ үзүүлдэг байх </a:t>
            </a:r>
            <a:endParaRPr lang="en-US" dirty="0"/>
          </a:p>
        </p:txBody>
      </p:sp>
    </p:spTree>
    <p:extLst>
      <p:ext uri="{BB962C8B-B14F-4D97-AF65-F5344CB8AC3E}">
        <p14:creationId xmlns:p14="http://schemas.microsoft.com/office/powerpoint/2010/main" xmlns="" val="2541028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mn-MN" dirty="0" smtClean="0"/>
              <a:t>Халдваргүйтгэлийн бодисыг аль болох шингэн байдлаар хэрэглэх. </a:t>
            </a:r>
          </a:p>
          <a:p>
            <a:r>
              <a:rPr lang="mn-MN" dirty="0" smtClean="0"/>
              <a:t>Химийн бодис нь өвчин үүсгэгчийн биед шууд орж үйлчлэх нөхцлийг хангах</a:t>
            </a:r>
          </a:p>
          <a:p>
            <a:r>
              <a:rPr lang="mn-MN" dirty="0" smtClean="0"/>
              <a:t>Тодорхой тогтсон концентрацаар хэрэглэх</a:t>
            </a:r>
          </a:p>
          <a:p>
            <a:r>
              <a:rPr lang="mn-MN" dirty="0" smtClean="0"/>
              <a:t>Химийн бодис бичил биетэнд үйлчлэх хугацааг мөрдөх</a:t>
            </a:r>
          </a:p>
          <a:p>
            <a:r>
              <a:rPr lang="mn-MN" dirty="0" smtClean="0"/>
              <a:t>Химийн бодисын тодорхой тохирсон хэмийн нөхцөлд үйлчилдэгийг баримтлах </a:t>
            </a:r>
            <a:endParaRPr lang="en-US" dirty="0"/>
          </a:p>
        </p:txBody>
      </p:sp>
      <p:sp>
        <p:nvSpPr>
          <p:cNvPr id="2" name="Title 1"/>
          <p:cNvSpPr>
            <a:spLocks noGrp="1"/>
          </p:cNvSpPr>
          <p:nvPr>
            <p:ph type="title"/>
          </p:nvPr>
        </p:nvSpPr>
        <p:spPr>
          <a:xfrm>
            <a:off x="457200" y="152400"/>
            <a:ext cx="8229600" cy="1371600"/>
          </a:xfrm>
        </p:spPr>
        <p:txBody>
          <a:bodyPr>
            <a:normAutofit fontScale="90000"/>
          </a:bodyPr>
          <a:lstStyle/>
          <a:p>
            <a:pPr algn="just"/>
            <a:r>
              <a:rPr lang="mn-MN" dirty="0" smtClean="0"/>
              <a:t>Химийн аргаар халдваргүйтгэл хийхдээ дараах нөхцлийг баримтална.   </a:t>
            </a:r>
            <a:endParaRPr lang="en-US" dirty="0"/>
          </a:p>
        </p:txBody>
      </p:sp>
    </p:spTree>
    <p:extLst>
      <p:ext uri="{BB962C8B-B14F-4D97-AF65-F5344CB8AC3E}">
        <p14:creationId xmlns:p14="http://schemas.microsoft.com/office/powerpoint/2010/main" xmlns="" val="3227011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mn-MN" dirty="0" smtClean="0"/>
              <a:t>Халдваргүйтгэл хийхдээ халдваргүйтгэх зүйлийн шинж чанар, бохирдлын байдал, физик шинж чанараас хамаарч ялгаатай байна. </a:t>
            </a:r>
            <a:endParaRPr lang="en-US" dirty="0"/>
          </a:p>
        </p:txBody>
      </p:sp>
    </p:spTree>
    <p:extLst>
      <p:ext uri="{BB962C8B-B14F-4D97-AF65-F5344CB8AC3E}">
        <p14:creationId xmlns:p14="http://schemas.microsoft.com/office/powerpoint/2010/main" xmlns="" val="3547602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mn-MN" dirty="0" smtClean="0"/>
              <a:t>Физикийн арга</a:t>
            </a:r>
          </a:p>
          <a:p>
            <a:r>
              <a:rPr lang="mn-MN" dirty="0" smtClean="0"/>
              <a:t>Химийн арга</a:t>
            </a:r>
          </a:p>
          <a:p>
            <a:r>
              <a:rPr lang="mn-MN" dirty="0" smtClean="0"/>
              <a:t>Биологийн арга </a:t>
            </a:r>
          </a:p>
          <a:p>
            <a:r>
              <a:rPr lang="mn-MN" dirty="0" smtClean="0"/>
              <a:t>Эдгээр аргууд нь өөрийн давуу болон сул талуудтай. </a:t>
            </a:r>
            <a:endParaRPr lang="en-US" dirty="0"/>
          </a:p>
        </p:txBody>
      </p:sp>
      <p:sp>
        <p:nvSpPr>
          <p:cNvPr id="2" name="Title 1"/>
          <p:cNvSpPr>
            <a:spLocks noGrp="1"/>
          </p:cNvSpPr>
          <p:nvPr>
            <p:ph type="title"/>
          </p:nvPr>
        </p:nvSpPr>
        <p:spPr/>
        <p:txBody>
          <a:bodyPr>
            <a:normAutofit fontScale="90000"/>
          </a:bodyPr>
          <a:lstStyle/>
          <a:p>
            <a:r>
              <a:rPr lang="mn-MN" dirty="0" smtClean="0"/>
              <a:t>Аргууд</a:t>
            </a:r>
            <a:br>
              <a:rPr lang="mn-MN" dirty="0" smtClean="0"/>
            </a:br>
            <a:endParaRPr lang="en-US" dirty="0"/>
          </a:p>
        </p:txBody>
      </p:sp>
    </p:spTree>
    <p:extLst>
      <p:ext uri="{BB962C8B-B14F-4D97-AF65-F5344CB8AC3E}">
        <p14:creationId xmlns:p14="http://schemas.microsoft.com/office/powerpoint/2010/main" xmlns="" val="116762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mn-MN" dirty="0" smtClean="0"/>
              <a:t>1. Механик арга:</a:t>
            </a:r>
          </a:p>
          <a:p>
            <a:r>
              <a:rPr lang="mn-MN" dirty="0" smtClean="0"/>
              <a:t>Энэ аргаар эд зүйлст агуулагдах өвчин үүсгэгчийн  тоог нь цөөрүүлэхээс биш бүрэн устгаж чадахгүй тул бусад аргуудтай хослуулан хэрэглэхнь үр дүнтэй. Сэгсрэх, гөвөх, цэвэрлэх, угаах, шүүх, агааржуулах зэрэг нь механик аргад ордог бөгөөд хэрэглэхэд хялбар. Нөгөө талаар уг арга нь химийн аргыг бодвол эд зүйлсийн гадаргуу өнгийг гэмтээж, чанарт нөлөөлөхгүй, зэврүүлэхгүй сайн талтай. </a:t>
            </a:r>
            <a:endParaRPr lang="en-US" dirty="0"/>
          </a:p>
        </p:txBody>
      </p:sp>
      <p:sp>
        <p:nvSpPr>
          <p:cNvPr id="2" name="Title 1"/>
          <p:cNvSpPr>
            <a:spLocks noGrp="1"/>
          </p:cNvSpPr>
          <p:nvPr>
            <p:ph type="title"/>
          </p:nvPr>
        </p:nvSpPr>
        <p:spPr/>
        <p:txBody>
          <a:bodyPr/>
          <a:lstStyle/>
          <a:p>
            <a:r>
              <a:rPr lang="mn-MN" dirty="0" smtClean="0"/>
              <a:t>Физикийн аргууд</a:t>
            </a:r>
            <a:endParaRPr lang="en-US" dirty="0"/>
          </a:p>
        </p:txBody>
      </p:sp>
    </p:spTree>
    <p:extLst>
      <p:ext uri="{BB962C8B-B14F-4D97-AF65-F5344CB8AC3E}">
        <p14:creationId xmlns:p14="http://schemas.microsoft.com/office/powerpoint/2010/main" xmlns="" val="1754453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mn-MN" dirty="0" smtClean="0"/>
              <a:t>200-300 нанометрийн долгионы урттай хэт ягаан туяа нь бичил биетнийг устгах чадвар сайтай. Хэт ягаан туяаны үйлчлэлийн нөлөө нь долгионы урт, шаралтын эрчим, үйлчлэх хугацаа, бичил биетний биологийн онцлог, өвчин үүсгэгч ямар замаар биемахбодоос гадагшилж байгаагаас шалтгаална. </a:t>
            </a:r>
          </a:p>
          <a:p>
            <a:r>
              <a:rPr lang="mn-MN" dirty="0" smtClean="0"/>
              <a:t>Хэт ягаан туяаг кварц буюу бактери устгах ламп ашиглан хэрэглэнэ. </a:t>
            </a:r>
            <a:endParaRPr lang="en-US" dirty="0"/>
          </a:p>
        </p:txBody>
      </p:sp>
      <p:sp>
        <p:nvSpPr>
          <p:cNvPr id="2" name="Title 1"/>
          <p:cNvSpPr>
            <a:spLocks noGrp="1"/>
          </p:cNvSpPr>
          <p:nvPr>
            <p:ph type="title"/>
          </p:nvPr>
        </p:nvSpPr>
        <p:spPr/>
        <p:txBody>
          <a:bodyPr/>
          <a:lstStyle/>
          <a:p>
            <a:r>
              <a:rPr lang="mn-MN" dirty="0" smtClean="0"/>
              <a:t>2. Туяаны арга: </a:t>
            </a:r>
            <a:endParaRPr lang="en-US" dirty="0"/>
          </a:p>
        </p:txBody>
      </p:sp>
    </p:spTree>
    <p:extLst>
      <p:ext uri="{BB962C8B-B14F-4D97-AF65-F5344CB8AC3E}">
        <p14:creationId xmlns:p14="http://schemas.microsoft.com/office/powerpoint/2010/main" xmlns="" val="1312556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mn-MN" dirty="0" smtClean="0"/>
              <a:t>Хүний чих 18000-20000 герцийндуу авиаг сонсдог. </a:t>
            </a:r>
          </a:p>
          <a:p>
            <a:r>
              <a:rPr lang="mn-MN" dirty="0" smtClean="0"/>
              <a:t>Түүнээс дээшхи дуу авиаг ашиглан халдваргүйтгэлд хэрэглэнэ. </a:t>
            </a:r>
          </a:p>
          <a:p>
            <a:r>
              <a:rPr lang="mn-MN" dirty="0" smtClean="0"/>
              <a:t> Хэт дуу авиа нь шингэн орчинд бичил биетний эсийн бүрхүүлийг гэмтээн улмаар задалж устгах чадварыг ашиглан цагаан хэрэглэл, хувцас, шүдний эмчилгээний өрмийн хошуу зэргийг угааж халдваргүйтгэх зорилгоор жижиг болон том оврын угаалгын машин бүтээгдсэн байна. мөн ультрасоник </a:t>
            </a:r>
            <a:endParaRPr lang="en-US" dirty="0"/>
          </a:p>
        </p:txBody>
      </p:sp>
      <p:sp>
        <p:nvSpPr>
          <p:cNvPr id="2" name="Title 1"/>
          <p:cNvSpPr>
            <a:spLocks noGrp="1"/>
          </p:cNvSpPr>
          <p:nvPr>
            <p:ph type="title"/>
          </p:nvPr>
        </p:nvSpPr>
        <p:spPr/>
        <p:txBody>
          <a:bodyPr/>
          <a:lstStyle/>
          <a:p>
            <a:r>
              <a:rPr lang="mn-MN" dirty="0" smtClean="0"/>
              <a:t>3. Хэт дуу авиа: </a:t>
            </a:r>
            <a:endParaRPr lang="en-US" dirty="0"/>
          </a:p>
        </p:txBody>
      </p:sp>
    </p:spTree>
    <p:extLst>
      <p:ext uri="{BB962C8B-B14F-4D97-AF65-F5344CB8AC3E}">
        <p14:creationId xmlns:p14="http://schemas.microsoft.com/office/powerpoint/2010/main" xmlns="" val="1908757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mn-MN" dirty="0" smtClean="0"/>
              <a:t>Хүйтний нөлөө: тэгээс бага хэмийн хүйтэн нь бичил биетнийг үхүүлэхгүй, харин өсөлт үржилтийг нь түр зогсоох саатуулах нөлөө үзүүлдэг байна. Хүйтний нөлөөг хүнсний үйлдвэрвэрлэлд консервлосон бүтээгдэхүүн хийх, нян судлалын лаборатоиудад нянгийн өсгөврийг удаан хугацаагаар хадгалах зорилгоор өргөн хэрэглэнэ. </a:t>
            </a:r>
            <a:endParaRPr lang="en-US" dirty="0"/>
          </a:p>
        </p:txBody>
      </p:sp>
      <p:sp>
        <p:nvSpPr>
          <p:cNvPr id="2" name="Title 1"/>
          <p:cNvSpPr>
            <a:spLocks noGrp="1"/>
          </p:cNvSpPr>
          <p:nvPr>
            <p:ph type="title"/>
          </p:nvPr>
        </p:nvSpPr>
        <p:spPr/>
        <p:txBody>
          <a:bodyPr/>
          <a:lstStyle/>
          <a:p>
            <a:r>
              <a:rPr lang="mn-MN" dirty="0" smtClean="0"/>
              <a:t>4. Температурын арга </a:t>
            </a:r>
            <a:endParaRPr lang="en-US" dirty="0"/>
          </a:p>
        </p:txBody>
      </p:sp>
    </p:spTree>
    <p:extLst>
      <p:ext uri="{BB962C8B-B14F-4D97-AF65-F5344CB8AC3E}">
        <p14:creationId xmlns:p14="http://schemas.microsoft.com/office/powerpoint/2010/main" xmlns="" val="1898417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mn-MN" dirty="0" smtClean="0"/>
              <a:t>Дулааны нөлөө: бичил биетний уургийг задлан үхүүлэх хүчтэй үйлчилгээ үзүүлдэг тул өргөн хэрэглэдэг. Дулааны үйлчилгээнд шатаах, хуурай ба чийгтэй халуунаар үлээлгэх зэрэг аргууд ашигладаг. </a:t>
            </a:r>
          </a:p>
          <a:p>
            <a:r>
              <a:rPr lang="mn-MN" dirty="0" smtClean="0"/>
              <a:t>Шатаах арга: галыг бохирдож халдварлагдсан эд зүйлсийг шатаах, улайсгах, хайрах, төөнөх хэлбэрээр ашиглана. Үнэ цэнэ багатай, хуучирч хэрэгцээгүй болсон эд зүйлсийг шатааж устгана. Жишээ: боомоор үхсэн малын сэгийг бүрэн шатааж устгах нь үр дүн сайтай байдаг. Иртэй металл багаж, нян судлалын гогцоо, дэгээ зэргийг галын дөлөнд улайсган хэрэглэдэг. </a:t>
            </a:r>
            <a:endParaRPr lang="en-US" dirty="0"/>
          </a:p>
        </p:txBody>
      </p:sp>
    </p:spTree>
    <p:extLst>
      <p:ext uri="{BB962C8B-B14F-4D97-AF65-F5344CB8AC3E}">
        <p14:creationId xmlns:p14="http://schemas.microsoft.com/office/powerpoint/2010/main" xmlns="" val="1909737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mn-MN" dirty="0" smtClean="0"/>
              <a:t>Пастеризаци: уг аргыг ихэвчлэн янз бүрийн хүнсний бүтээгдэхүүнийг халдваргүйтгэхэд ашиглах бөгөөд 70-80 хэмд 30 минутын турш халаахад нянгийн ургал хэлбэр устах боловч үршил хэлбэрээс бүтээгдэхүүнийг чөлөөлж чаддаггүй сул талтай. </a:t>
            </a:r>
          </a:p>
          <a:p>
            <a:r>
              <a:rPr lang="mn-MN" dirty="0" smtClean="0"/>
              <a:t>Тиндализаци: энэ нь хэсэгчилсэн давталттай хийгддэг пастеризацын арга юм. Бүтээгдэхүүнийг 56-58 хэмд 1 цагийн хугацаанд 5-6 хоног давталттай халаана. Давталттай хийхэд үршил хэлбэрийг устгах боломжтой болдог байна.</a:t>
            </a:r>
            <a:endParaRPr lang="en-US" dirty="0"/>
          </a:p>
        </p:txBody>
      </p:sp>
    </p:spTree>
    <p:extLst>
      <p:ext uri="{BB962C8B-B14F-4D97-AF65-F5344CB8AC3E}">
        <p14:creationId xmlns:p14="http://schemas.microsoft.com/office/powerpoint/2010/main" xmlns="" val="22484260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TotalTime>
  <Words>875</Words>
  <Application>Microsoft Office PowerPoint</Application>
  <PresentationFormat>On-screen Show (4:3)</PresentationFormat>
  <Paragraphs>53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Халдваргүйтгэлийн арга </vt:lpstr>
      <vt:lpstr>Slide 2</vt:lpstr>
      <vt:lpstr>Аргууд </vt:lpstr>
      <vt:lpstr>Физикийн аргууд</vt:lpstr>
      <vt:lpstr>2. Туяаны арга: </vt:lpstr>
      <vt:lpstr>3. Хэт дуу авиа: </vt:lpstr>
      <vt:lpstr>4. Температурын арга </vt:lpstr>
      <vt:lpstr>Slide 8</vt:lpstr>
      <vt:lpstr>Slide 9</vt:lpstr>
      <vt:lpstr>Slide 10</vt:lpstr>
      <vt:lpstr>Slide 11</vt:lpstr>
      <vt:lpstr>Slide 12</vt:lpstr>
      <vt:lpstr>Биологийн арга</vt:lpstr>
      <vt:lpstr>Slide 14</vt:lpstr>
      <vt:lpstr>Химийн арга</vt:lpstr>
      <vt:lpstr>Slide 16</vt:lpstr>
      <vt:lpstr>Slide 17</vt:lpstr>
      <vt:lpstr>Химийн аргаар халдваргүйтгэл хийхдээ дараах нөхцлийг баримтална.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Халдваргүйтгэлийн арга</dc:title>
  <dc:creator>user1</dc:creator>
  <cp:lastModifiedBy>User</cp:lastModifiedBy>
  <cp:revision>13</cp:revision>
  <dcterms:created xsi:type="dcterms:W3CDTF">2020-12-03T03:04:38Z</dcterms:created>
  <dcterms:modified xsi:type="dcterms:W3CDTF">2021-01-13T01:56:47Z</dcterms:modified>
</cp:coreProperties>
</file>